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5" r:id="rId2"/>
    <p:sldId id="264" r:id="rId3"/>
    <p:sldId id="260" r:id="rId4"/>
    <p:sldId id="262" r:id="rId5"/>
    <p:sldId id="257" r:id="rId6"/>
    <p:sldId id="258" r:id="rId7"/>
    <p:sldId id="266" r:id="rId8"/>
    <p:sldId id="268" r:id="rId9"/>
    <p:sldId id="269" r:id="rId10"/>
  </p:sldIdLst>
  <p:sldSz cx="20107275" cy="113109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1E9310-481A-644B-9495-D1D0AAB824E6}" v="140" dt="2024-08-06T22:58:59.380"/>
    <p1510:client id="{FDAED661-ACD3-8C4B-BD7B-7467ACE6FBF1}" v="378" dt="2024-08-06T23:51:08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/>
    <p:restoredTop sz="94640"/>
  </p:normalViewPr>
  <p:slideViewPr>
    <p:cSldViewPr snapToGrid="0">
      <p:cViewPr varScale="1">
        <p:scale>
          <a:sx n="64" d="100"/>
          <a:sy n="64" d="100"/>
        </p:scale>
        <p:origin x="3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3">
            <a:extLst>
              <a:ext uri="{FF2B5EF4-FFF2-40B4-BE49-F238E27FC236}">
                <a16:creationId xmlns:a16="http://schemas.microsoft.com/office/drawing/2014/main" id="{E4065BBB-846C-244C-3ADB-46C4BE9D81AA}"/>
              </a:ext>
            </a:extLst>
          </p:cNvPr>
          <p:cNvGrpSpPr/>
          <p:nvPr userDrawn="1"/>
        </p:nvGrpSpPr>
        <p:grpSpPr>
          <a:xfrm>
            <a:off x="11447169" y="0"/>
            <a:ext cx="8656955" cy="11308715"/>
            <a:chOff x="11447169" y="0"/>
            <a:chExt cx="8656955" cy="11308715"/>
          </a:xfrm>
        </p:grpSpPr>
        <p:pic>
          <p:nvPicPr>
            <p:cNvPr id="9" name="object 4">
              <a:extLst>
                <a:ext uri="{FF2B5EF4-FFF2-40B4-BE49-F238E27FC236}">
                  <a16:creationId xmlns:a16="http://schemas.microsoft.com/office/drawing/2014/main" id="{6B9E753C-A1EE-F448-7763-2558D341F78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47169" y="0"/>
              <a:ext cx="8656930" cy="11308556"/>
            </a:xfrm>
            <a:prstGeom prst="rect">
              <a:avLst/>
            </a:prstGeom>
          </p:spPr>
        </p:pic>
        <p:pic>
          <p:nvPicPr>
            <p:cNvPr id="10" name="object 5">
              <a:extLst>
                <a:ext uri="{FF2B5EF4-FFF2-40B4-BE49-F238E27FC236}">
                  <a16:creationId xmlns:a16="http://schemas.microsoft.com/office/drawing/2014/main" id="{D9C14574-25AF-49B9-9A9C-AE6361597C5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93595" y="2786764"/>
              <a:ext cx="5171350" cy="3283261"/>
            </a:xfrm>
            <a:prstGeom prst="rect">
              <a:avLst/>
            </a:prstGeom>
          </p:spPr>
        </p:pic>
      </p:grpSp>
      <p:sp>
        <p:nvSpPr>
          <p:cNvPr id="12" name="object 7">
            <a:extLst>
              <a:ext uri="{FF2B5EF4-FFF2-40B4-BE49-F238E27FC236}">
                <a16:creationId xmlns:a16="http://schemas.microsoft.com/office/drawing/2014/main" id="{F5A0F707-BCA8-34BD-8084-90DEB04BEC3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945724" y="3950855"/>
            <a:ext cx="8128000" cy="21191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lvl1pPr>
              <a:lnSpc>
                <a:spcPts val="9340"/>
              </a:lnSpc>
              <a:defRPr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</a:lstStyle>
          <a:p>
            <a:pPr marL="12700" marR="5080">
              <a:lnSpc>
                <a:spcPts val="8240"/>
              </a:lnSpc>
              <a:spcBef>
                <a:spcPts val="1105"/>
              </a:spcBef>
            </a:pPr>
            <a:r>
              <a:rPr dirty="0">
                <a:solidFill>
                  <a:srgbClr val="FFFFFF"/>
                </a:solidFill>
              </a:rPr>
              <a:t>Headline</a:t>
            </a:r>
            <a:r>
              <a:rPr spc="-19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or</a:t>
            </a:r>
            <a:r>
              <a:rPr spc="-18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title</a:t>
            </a:r>
            <a:r>
              <a:rPr spc="-190" dirty="0">
                <a:solidFill>
                  <a:srgbClr val="FFFFFF"/>
                </a:solidFill>
              </a:rPr>
              <a:t> </a:t>
            </a:r>
            <a:r>
              <a:rPr spc="-25" dirty="0">
                <a:solidFill>
                  <a:srgbClr val="FFFFFF"/>
                </a:solidFill>
              </a:rPr>
              <a:t>of </a:t>
            </a:r>
            <a:r>
              <a:rPr dirty="0">
                <a:solidFill>
                  <a:srgbClr val="FFFFFF"/>
                </a:solidFill>
              </a:rPr>
              <a:t>the</a:t>
            </a:r>
            <a:r>
              <a:rPr spc="-120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presentation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9626903-754B-19E2-3B76-7AA1F30C60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46275" y="6548884"/>
            <a:ext cx="5056691" cy="424482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1">
                    <a:lumMod val="40000"/>
                    <a:lumOff val="60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PRESENTED BY \ LOCATION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C8B3F20-1DB8-2277-CC45-59C27AC9F5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45724" y="7025377"/>
            <a:ext cx="5056691" cy="424482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1">
                    <a:lumMod val="40000"/>
                    <a:lumOff val="60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F036A-D199-BE85-EB53-96E4BC98DE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45724" y="2786763"/>
            <a:ext cx="6245225" cy="686415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Intro into headline</a:t>
            </a:r>
          </a:p>
        </p:txBody>
      </p:sp>
    </p:spTree>
    <p:extLst>
      <p:ext uri="{BB962C8B-B14F-4D97-AF65-F5344CB8AC3E}">
        <p14:creationId xmlns:p14="http://schemas.microsoft.com/office/powerpoint/2010/main" val="2938100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7AC147-6774-CDC0-6B00-DCB1A0BC6A6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75854" y="6445530"/>
            <a:ext cx="4644345" cy="2184400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buNone/>
              <a:defRPr sz="245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2DFB7-AF6F-50C3-E2AA-4CF717E744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80459" y="406633"/>
            <a:ext cx="13965941" cy="355367"/>
          </a:xfrm>
        </p:spPr>
        <p:txBody>
          <a:bodyPr>
            <a:normAutofit/>
          </a:bodyPr>
          <a:lstStyle>
            <a:lvl1pPr marL="0" indent="0">
              <a:buNone/>
              <a:defRPr sz="2000" spc="30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pic>
        <p:nvPicPr>
          <p:cNvPr id="7" name="object 4">
            <a:extLst>
              <a:ext uri="{FF2B5EF4-FFF2-40B4-BE49-F238E27FC236}">
                <a16:creationId xmlns:a16="http://schemas.microsoft.com/office/drawing/2014/main" id="{BF720A49-4D65-9DFF-EF5A-88832DF12F49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29412" y="0"/>
            <a:ext cx="2174687" cy="11308556"/>
          </a:xfrm>
          <a:prstGeom prst="rect">
            <a:avLst/>
          </a:prstGeom>
        </p:spPr>
      </p:pic>
      <p:sp>
        <p:nvSpPr>
          <p:cNvPr id="12" name="object 9">
            <a:extLst>
              <a:ext uri="{FF2B5EF4-FFF2-40B4-BE49-F238E27FC236}">
                <a16:creationId xmlns:a16="http://schemas.microsoft.com/office/drawing/2014/main" id="{514DF381-C99C-F1E4-0F87-B79B09BF2D7C}"/>
              </a:ext>
            </a:extLst>
          </p:cNvPr>
          <p:cNvSpPr/>
          <p:nvPr userDrawn="1"/>
        </p:nvSpPr>
        <p:spPr>
          <a:xfrm>
            <a:off x="1669933" y="2545741"/>
            <a:ext cx="260985" cy="1971039"/>
          </a:xfrm>
          <a:custGeom>
            <a:avLst/>
            <a:gdLst/>
            <a:ahLst/>
            <a:cxnLst/>
            <a:rect l="l" t="t" r="r" b="b"/>
            <a:pathLst>
              <a:path w="260985" h="1971039">
                <a:moveTo>
                  <a:pt x="260609" y="1970442"/>
                </a:moveTo>
                <a:lnTo>
                  <a:pt x="0" y="0"/>
                </a:lnTo>
              </a:path>
            </a:pathLst>
          </a:custGeom>
          <a:ln w="30156">
            <a:solidFill>
              <a:srgbClr val="4AC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0">
            <a:extLst>
              <a:ext uri="{FF2B5EF4-FFF2-40B4-BE49-F238E27FC236}">
                <a16:creationId xmlns:a16="http://schemas.microsoft.com/office/drawing/2014/main" id="{B46116C5-D9B1-14E8-D808-08C1F25CDC63}"/>
              </a:ext>
            </a:extLst>
          </p:cNvPr>
          <p:cNvSpPr/>
          <p:nvPr userDrawn="1"/>
        </p:nvSpPr>
        <p:spPr>
          <a:xfrm>
            <a:off x="6944390" y="2545741"/>
            <a:ext cx="260985" cy="1971039"/>
          </a:xfrm>
          <a:custGeom>
            <a:avLst/>
            <a:gdLst/>
            <a:ahLst/>
            <a:cxnLst/>
            <a:rect l="l" t="t" r="r" b="b"/>
            <a:pathLst>
              <a:path w="260984" h="1971039">
                <a:moveTo>
                  <a:pt x="260609" y="1970442"/>
                </a:moveTo>
                <a:lnTo>
                  <a:pt x="0" y="0"/>
                </a:lnTo>
              </a:path>
            </a:pathLst>
          </a:custGeom>
          <a:ln w="30156">
            <a:solidFill>
              <a:srgbClr val="4AC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FEF8EF52-F831-1297-2AB0-704C091BB57F}"/>
              </a:ext>
            </a:extLst>
          </p:cNvPr>
          <p:cNvSpPr/>
          <p:nvPr userDrawn="1"/>
        </p:nvSpPr>
        <p:spPr>
          <a:xfrm>
            <a:off x="12264676" y="2545741"/>
            <a:ext cx="260985" cy="1971039"/>
          </a:xfrm>
          <a:custGeom>
            <a:avLst/>
            <a:gdLst/>
            <a:ahLst/>
            <a:cxnLst/>
            <a:rect l="l" t="t" r="r" b="b"/>
            <a:pathLst>
              <a:path w="260984" h="1971039">
                <a:moveTo>
                  <a:pt x="260609" y="1970442"/>
                </a:moveTo>
                <a:lnTo>
                  <a:pt x="0" y="0"/>
                </a:lnTo>
              </a:path>
            </a:pathLst>
          </a:custGeom>
          <a:ln w="30156">
            <a:solidFill>
              <a:srgbClr val="4AC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98AFEB4A-1D49-91F4-E7A5-D7CBE881EEB6}"/>
              </a:ext>
            </a:extLst>
          </p:cNvPr>
          <p:cNvSpPr/>
          <p:nvPr userDrawn="1"/>
        </p:nvSpPr>
        <p:spPr>
          <a:xfrm>
            <a:off x="878686" y="-296273"/>
            <a:ext cx="4232910" cy="1539240"/>
          </a:xfrm>
          <a:custGeom>
            <a:avLst/>
            <a:gdLst/>
            <a:ahLst/>
            <a:cxnLst/>
            <a:rect l="l" t="t" r="r" b="b"/>
            <a:pathLst>
              <a:path w="4232910" h="1539240">
                <a:moveTo>
                  <a:pt x="4232373" y="1316209"/>
                </a:moveTo>
                <a:lnTo>
                  <a:pt x="2048544" y="1316209"/>
                </a:lnTo>
                <a:lnTo>
                  <a:pt x="798939" y="1538725"/>
                </a:lnTo>
                <a:lnTo>
                  <a:pt x="677947" y="1244912"/>
                </a:lnTo>
                <a:lnTo>
                  <a:pt x="144466" y="1092341"/>
                </a:lnTo>
                <a:lnTo>
                  <a:pt x="0" y="0"/>
                </a:lnTo>
              </a:path>
            </a:pathLst>
          </a:custGeom>
          <a:ln w="30156">
            <a:solidFill>
              <a:srgbClr val="4AC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066A7-0171-6C0D-1C5D-D8367E16E5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80460" y="2666377"/>
            <a:ext cx="1892474" cy="1352585"/>
          </a:xfrm>
        </p:spPr>
        <p:txBody>
          <a:bodyPr>
            <a:noAutofit/>
          </a:bodyPr>
          <a:lstStyle>
            <a:lvl1pPr marL="0" indent="0">
              <a:buNone/>
              <a:defRPr sz="960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 sz="960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 sz="960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 sz="960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sz="960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1.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891450F-3CBA-9E0D-CE9C-C30AF39251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50291" y="2648080"/>
            <a:ext cx="1892474" cy="1352585"/>
          </a:xfrm>
        </p:spPr>
        <p:txBody>
          <a:bodyPr>
            <a:noAutofit/>
          </a:bodyPr>
          <a:lstStyle>
            <a:lvl1pPr marL="0" indent="0">
              <a:buNone/>
              <a:defRPr sz="960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 sz="960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 sz="960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 sz="960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sz="960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2.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C59158E-CBED-3EAE-5F28-048BFB8D8C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264676" y="2666376"/>
            <a:ext cx="1892474" cy="1352585"/>
          </a:xfrm>
        </p:spPr>
        <p:txBody>
          <a:bodyPr>
            <a:noAutofit/>
          </a:bodyPr>
          <a:lstStyle>
            <a:lvl1pPr marL="0" indent="0">
              <a:buNone/>
              <a:defRPr sz="960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 sz="960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 sz="960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 sz="960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sz="960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3.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941727-0067-5827-B898-4FBF8CB8E2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6375" y="5142756"/>
            <a:ext cx="4644345" cy="1150937"/>
          </a:xfrm>
        </p:spPr>
        <p:txBody>
          <a:bodyPr>
            <a:noAutofit/>
          </a:bodyPr>
          <a:lstStyle>
            <a:lvl1pPr marL="0" indent="0">
              <a:lnSpc>
                <a:spcPts val="3960"/>
              </a:lnSpc>
              <a:buNone/>
              <a:defRPr sz="2800" b="1" i="0">
                <a:solidFill>
                  <a:srgbClr val="008A8E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Add a subhead for the first section here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B8489653-C089-61BD-4384-4ACEA332B6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75377" y="6445530"/>
            <a:ext cx="4644345" cy="2184400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buNone/>
              <a:defRPr sz="245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8D9CF3C3-16F1-17A8-E6A2-7825CFCE44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75898" y="5142756"/>
            <a:ext cx="4644345" cy="1150937"/>
          </a:xfrm>
        </p:spPr>
        <p:txBody>
          <a:bodyPr>
            <a:noAutofit/>
          </a:bodyPr>
          <a:lstStyle>
            <a:lvl1pPr marL="0" indent="0">
              <a:lnSpc>
                <a:spcPts val="3960"/>
              </a:lnSpc>
              <a:buNone/>
              <a:defRPr sz="2800" b="1" i="0">
                <a:solidFill>
                  <a:srgbClr val="008A8E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Add a subhead for the first section here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E0B5E590-E595-5735-BA25-3919571E1C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278607" y="6445530"/>
            <a:ext cx="4644345" cy="2184400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buNone/>
              <a:defRPr sz="245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973D350B-014B-8F2A-C764-7BAA45C0F3D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279128" y="5142756"/>
            <a:ext cx="4644345" cy="1150937"/>
          </a:xfrm>
        </p:spPr>
        <p:txBody>
          <a:bodyPr>
            <a:noAutofit/>
          </a:bodyPr>
          <a:lstStyle>
            <a:lvl1pPr marL="0" indent="0">
              <a:lnSpc>
                <a:spcPts val="3960"/>
              </a:lnSpc>
              <a:buNone/>
              <a:defRPr sz="2800" b="1" i="0">
                <a:solidFill>
                  <a:srgbClr val="008A8E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Add a subhead for the first section here</a:t>
            </a:r>
          </a:p>
        </p:txBody>
      </p:sp>
    </p:spTree>
    <p:extLst>
      <p:ext uri="{BB962C8B-B14F-4D97-AF65-F5344CB8AC3E}">
        <p14:creationId xmlns:p14="http://schemas.microsoft.com/office/powerpoint/2010/main" val="587622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1D78F7BA-10EC-294C-AF1C-C9412E079691}"/>
              </a:ext>
            </a:extLst>
          </p:cNvPr>
          <p:cNvSpPr txBox="1">
            <a:spLocks noGrp="1"/>
          </p:cNvSpPr>
          <p:nvPr>
            <p:ph type="body" idx="4294967295" hasCustomPrompt="1"/>
          </p:nvPr>
        </p:nvSpPr>
        <p:spPr>
          <a:xfrm>
            <a:off x="1729766" y="4221630"/>
            <a:ext cx="11789410" cy="63094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 marL="321493" indent="-685800">
              <a:buClr>
                <a:schemeClr val="accent3"/>
              </a:buClr>
              <a:buFont typeface="Wingdings" pitchFamily="2" charset="2"/>
              <a:buChar char="§"/>
              <a:defRPr sz="40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b="0" dirty="0">
                <a:solidFill>
                  <a:schemeClr val="tx1"/>
                </a:solidFill>
              </a:rPr>
              <a:t>Subhead </a:t>
            </a:r>
            <a:r>
              <a:rPr b="0" dirty="0" err="1">
                <a:solidFill>
                  <a:schemeClr val="tx1"/>
                </a:solidFill>
              </a:rPr>
              <a:t>exerci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quis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etai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spc="-10" dirty="0">
                <a:solidFill>
                  <a:schemeClr val="tx1"/>
                </a:solidFill>
              </a:rPr>
              <a:t>dolore</a:t>
            </a: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8B83E9CD-A6AC-FA17-A47D-E56649664993}"/>
              </a:ext>
            </a:extLst>
          </p:cNvPr>
          <p:cNvSpPr/>
          <p:nvPr userDrawn="1"/>
        </p:nvSpPr>
        <p:spPr>
          <a:xfrm>
            <a:off x="878686" y="-296273"/>
            <a:ext cx="4232910" cy="1539240"/>
          </a:xfrm>
          <a:custGeom>
            <a:avLst/>
            <a:gdLst/>
            <a:ahLst/>
            <a:cxnLst/>
            <a:rect l="l" t="t" r="r" b="b"/>
            <a:pathLst>
              <a:path w="4232910" h="1539240">
                <a:moveTo>
                  <a:pt x="4232373" y="1316209"/>
                </a:moveTo>
                <a:lnTo>
                  <a:pt x="2048544" y="1316209"/>
                </a:lnTo>
                <a:lnTo>
                  <a:pt x="798939" y="1538725"/>
                </a:lnTo>
                <a:lnTo>
                  <a:pt x="677947" y="1244912"/>
                </a:lnTo>
                <a:lnTo>
                  <a:pt x="144466" y="1092341"/>
                </a:lnTo>
                <a:lnTo>
                  <a:pt x="0" y="0"/>
                </a:lnTo>
              </a:path>
            </a:pathLst>
          </a:custGeom>
          <a:ln w="30156">
            <a:solidFill>
              <a:srgbClr val="4AC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4">
            <a:extLst>
              <a:ext uri="{FF2B5EF4-FFF2-40B4-BE49-F238E27FC236}">
                <a16:creationId xmlns:a16="http://schemas.microsoft.com/office/drawing/2014/main" id="{CB997801-1594-8CBE-98DD-1782CF6C11D5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29412" y="0"/>
            <a:ext cx="2174687" cy="1130855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FB5F5-E230-7091-E946-7D4E53744B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80459" y="406633"/>
            <a:ext cx="13965941" cy="355367"/>
          </a:xfrm>
        </p:spPr>
        <p:txBody>
          <a:bodyPr>
            <a:normAutofit/>
          </a:bodyPr>
          <a:lstStyle>
            <a:lvl1pPr marL="0" indent="0">
              <a:buNone/>
              <a:defRPr sz="2000" spc="30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2845E10-8B8A-8CA9-E4A5-0C7B628EA5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730375" y="2907692"/>
            <a:ext cx="11788775" cy="832971"/>
          </a:xfr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rgbClr val="008A8E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342204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6">
            <a:extLst>
              <a:ext uri="{FF2B5EF4-FFF2-40B4-BE49-F238E27FC236}">
                <a16:creationId xmlns:a16="http://schemas.microsoft.com/office/drawing/2014/main" id="{C4A162BF-0772-1380-EB68-295601F26CA7}"/>
              </a:ext>
            </a:extLst>
          </p:cNvPr>
          <p:cNvSpPr/>
          <p:nvPr userDrawn="1"/>
        </p:nvSpPr>
        <p:spPr>
          <a:xfrm>
            <a:off x="878686" y="-296273"/>
            <a:ext cx="4232910" cy="1539240"/>
          </a:xfrm>
          <a:custGeom>
            <a:avLst/>
            <a:gdLst/>
            <a:ahLst/>
            <a:cxnLst/>
            <a:rect l="l" t="t" r="r" b="b"/>
            <a:pathLst>
              <a:path w="4232910" h="1539240">
                <a:moveTo>
                  <a:pt x="4232373" y="1316209"/>
                </a:moveTo>
                <a:lnTo>
                  <a:pt x="2048544" y="1316209"/>
                </a:lnTo>
                <a:lnTo>
                  <a:pt x="798939" y="1538725"/>
                </a:lnTo>
                <a:lnTo>
                  <a:pt x="677947" y="1244912"/>
                </a:lnTo>
                <a:lnTo>
                  <a:pt x="144466" y="1092341"/>
                </a:lnTo>
                <a:lnTo>
                  <a:pt x="0" y="0"/>
                </a:lnTo>
              </a:path>
            </a:pathLst>
          </a:custGeom>
          <a:ln w="30156">
            <a:solidFill>
              <a:srgbClr val="4AC0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5659C1B-2E34-73B4-813B-7DEF4E2A76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23677" y="0"/>
            <a:ext cx="11431587" cy="113109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ABACFF2-7EE4-4FC9-D582-011ACBE8F1F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80459" y="406633"/>
            <a:ext cx="13965941" cy="355367"/>
          </a:xfrm>
        </p:spPr>
        <p:txBody>
          <a:bodyPr>
            <a:normAutofit/>
          </a:bodyPr>
          <a:lstStyle>
            <a:lvl1pPr marL="0" indent="0">
              <a:buNone/>
              <a:defRPr sz="2000" spc="30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502F2-ADCD-A0B2-2FC4-315F1A0D54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76425" y="4438650"/>
            <a:ext cx="5305425" cy="5332413"/>
          </a:xfrm>
        </p:spPr>
        <p:txBody>
          <a:bodyPr>
            <a:noAutofit/>
          </a:bodyPr>
          <a:lstStyle>
            <a:lvl1pPr marL="0" indent="0">
              <a:buNone/>
              <a:defRPr sz="3300"/>
            </a:lvl1pPr>
          </a:lstStyle>
          <a:p>
            <a:pPr lvl="0"/>
            <a:r>
              <a:rPr lang="en-US" dirty="0"/>
              <a:t>Add body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DB12827-46E2-5BF4-010B-FB7A60095E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76425" y="3176633"/>
            <a:ext cx="5305425" cy="781050"/>
          </a:xfrm>
        </p:spPr>
        <p:txBody>
          <a:bodyPr>
            <a:normAutofit/>
          </a:bodyPr>
          <a:lstStyle>
            <a:lvl1pPr marL="0" indent="0">
              <a:buNone/>
              <a:defRPr sz="4800" b="1">
                <a:solidFill>
                  <a:srgbClr val="008A8E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528985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ject 5">
            <a:extLst>
              <a:ext uri="{FF2B5EF4-FFF2-40B4-BE49-F238E27FC236}">
                <a16:creationId xmlns:a16="http://schemas.microsoft.com/office/drawing/2014/main" id="{F8689070-9970-8347-1A97-1024FD4212B7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29412" y="0"/>
            <a:ext cx="2174687" cy="1130855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5034AA-533B-C09D-0596-624DF1D374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60875" y="2974281"/>
            <a:ext cx="9442450" cy="3802076"/>
          </a:xfrm>
        </p:spPr>
        <p:txBody>
          <a:bodyPr>
            <a:normAutofit/>
          </a:bodyPr>
          <a:lstStyle>
            <a:lvl1pPr marL="0" indent="0">
              <a:buNone/>
              <a:defRPr sz="7260"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Divider slide headline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040247FC-59F6-D043-BB86-1400E0625C7C}"/>
              </a:ext>
            </a:extLst>
          </p:cNvPr>
          <p:cNvSpPr/>
          <p:nvPr userDrawn="1"/>
        </p:nvSpPr>
        <p:spPr>
          <a:xfrm>
            <a:off x="2811705" y="3126681"/>
            <a:ext cx="11946890" cy="5556250"/>
          </a:xfrm>
          <a:custGeom>
            <a:avLst/>
            <a:gdLst/>
            <a:ahLst/>
            <a:cxnLst/>
            <a:rect l="l" t="t" r="r" b="b"/>
            <a:pathLst>
              <a:path w="11946890" h="5556250">
                <a:moveTo>
                  <a:pt x="11946788" y="5044453"/>
                </a:moveTo>
                <a:lnTo>
                  <a:pt x="4976340" y="5044453"/>
                </a:lnTo>
                <a:lnTo>
                  <a:pt x="2103642" y="5555998"/>
                </a:lnTo>
                <a:lnTo>
                  <a:pt x="1825504" y="4880542"/>
                </a:lnTo>
                <a:lnTo>
                  <a:pt x="599102" y="4529809"/>
                </a:lnTo>
                <a:lnTo>
                  <a:pt x="0" y="0"/>
                </a:lnTo>
              </a:path>
            </a:pathLst>
          </a:custGeom>
          <a:ln w="30156">
            <a:solidFill>
              <a:srgbClr val="0021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810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4">
            <a:extLst>
              <a:ext uri="{FF2B5EF4-FFF2-40B4-BE49-F238E27FC236}">
                <a16:creationId xmlns:a16="http://schemas.microsoft.com/office/drawing/2014/main" id="{364A07E1-658B-F028-7939-4D419FB21841}"/>
              </a:ext>
            </a:extLst>
          </p:cNvPr>
          <p:cNvSpPr/>
          <p:nvPr userDrawn="1"/>
        </p:nvSpPr>
        <p:spPr>
          <a:xfrm>
            <a:off x="2659305" y="2974281"/>
            <a:ext cx="11946890" cy="5556250"/>
          </a:xfrm>
          <a:custGeom>
            <a:avLst/>
            <a:gdLst/>
            <a:ahLst/>
            <a:cxnLst/>
            <a:rect l="l" t="t" r="r" b="b"/>
            <a:pathLst>
              <a:path w="11946890" h="5556250">
                <a:moveTo>
                  <a:pt x="11946788" y="5044453"/>
                </a:moveTo>
                <a:lnTo>
                  <a:pt x="4976340" y="5044453"/>
                </a:lnTo>
                <a:lnTo>
                  <a:pt x="2103642" y="5555998"/>
                </a:lnTo>
                <a:lnTo>
                  <a:pt x="1825504" y="4880542"/>
                </a:lnTo>
                <a:lnTo>
                  <a:pt x="599102" y="4529809"/>
                </a:lnTo>
                <a:lnTo>
                  <a:pt x="0" y="0"/>
                </a:lnTo>
              </a:path>
            </a:pathLst>
          </a:custGeom>
          <a:ln w="301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5">
            <a:extLst>
              <a:ext uri="{FF2B5EF4-FFF2-40B4-BE49-F238E27FC236}">
                <a16:creationId xmlns:a16="http://schemas.microsoft.com/office/drawing/2014/main" id="{F8689070-9970-8347-1A97-1024FD4212B7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29412" y="0"/>
            <a:ext cx="2174687" cy="11308556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F2AE38A-41BD-3248-DC74-6753B78765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60875" y="2974281"/>
            <a:ext cx="9442450" cy="3802076"/>
          </a:xfrm>
        </p:spPr>
        <p:txBody>
          <a:bodyPr>
            <a:normAutofit/>
          </a:bodyPr>
          <a:lstStyle>
            <a:lvl1pPr marL="0" indent="0">
              <a:buNone/>
              <a:defRPr sz="726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Divider slide headline</a:t>
            </a:r>
          </a:p>
        </p:txBody>
      </p:sp>
    </p:spTree>
    <p:extLst>
      <p:ext uri="{BB962C8B-B14F-4D97-AF65-F5344CB8AC3E}">
        <p14:creationId xmlns:p14="http://schemas.microsoft.com/office/powerpoint/2010/main" val="434421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4">
            <a:extLst>
              <a:ext uri="{FF2B5EF4-FFF2-40B4-BE49-F238E27FC236}">
                <a16:creationId xmlns:a16="http://schemas.microsoft.com/office/drawing/2014/main" id="{364A07E1-658B-F028-7939-4D419FB21841}"/>
              </a:ext>
            </a:extLst>
          </p:cNvPr>
          <p:cNvSpPr/>
          <p:nvPr userDrawn="1"/>
        </p:nvSpPr>
        <p:spPr>
          <a:xfrm>
            <a:off x="2659305" y="2974281"/>
            <a:ext cx="11946890" cy="5556250"/>
          </a:xfrm>
          <a:custGeom>
            <a:avLst/>
            <a:gdLst/>
            <a:ahLst/>
            <a:cxnLst/>
            <a:rect l="l" t="t" r="r" b="b"/>
            <a:pathLst>
              <a:path w="11946890" h="5556250">
                <a:moveTo>
                  <a:pt x="11946788" y="5044453"/>
                </a:moveTo>
                <a:lnTo>
                  <a:pt x="4976340" y="5044453"/>
                </a:lnTo>
                <a:lnTo>
                  <a:pt x="2103642" y="5555998"/>
                </a:lnTo>
                <a:lnTo>
                  <a:pt x="1825504" y="4880542"/>
                </a:lnTo>
                <a:lnTo>
                  <a:pt x="599102" y="4529809"/>
                </a:lnTo>
                <a:lnTo>
                  <a:pt x="0" y="0"/>
                </a:lnTo>
              </a:path>
            </a:pathLst>
          </a:custGeom>
          <a:ln w="301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5">
            <a:extLst>
              <a:ext uri="{FF2B5EF4-FFF2-40B4-BE49-F238E27FC236}">
                <a16:creationId xmlns:a16="http://schemas.microsoft.com/office/drawing/2014/main" id="{F8689070-9970-8347-1A97-1024FD4212B7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29412" y="0"/>
            <a:ext cx="2174687" cy="11308556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F2AE38A-41BD-3248-DC74-6753B78765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60875" y="2974281"/>
            <a:ext cx="9442450" cy="3802076"/>
          </a:xfrm>
        </p:spPr>
        <p:txBody>
          <a:bodyPr>
            <a:normAutofit/>
          </a:bodyPr>
          <a:lstStyle>
            <a:lvl1pPr marL="0" indent="0">
              <a:buNone/>
              <a:defRPr sz="726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Divider slide headline</a:t>
            </a:r>
          </a:p>
        </p:txBody>
      </p:sp>
    </p:spTree>
    <p:extLst>
      <p:ext uri="{BB962C8B-B14F-4D97-AF65-F5344CB8AC3E}">
        <p14:creationId xmlns:p14="http://schemas.microsoft.com/office/powerpoint/2010/main" val="27345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4">
            <a:extLst>
              <a:ext uri="{FF2B5EF4-FFF2-40B4-BE49-F238E27FC236}">
                <a16:creationId xmlns:a16="http://schemas.microsoft.com/office/drawing/2014/main" id="{364A07E1-658B-F028-7939-4D419FB21841}"/>
              </a:ext>
            </a:extLst>
          </p:cNvPr>
          <p:cNvSpPr/>
          <p:nvPr userDrawn="1"/>
        </p:nvSpPr>
        <p:spPr>
          <a:xfrm>
            <a:off x="2659305" y="2974281"/>
            <a:ext cx="11946890" cy="5556250"/>
          </a:xfrm>
          <a:custGeom>
            <a:avLst/>
            <a:gdLst/>
            <a:ahLst/>
            <a:cxnLst/>
            <a:rect l="l" t="t" r="r" b="b"/>
            <a:pathLst>
              <a:path w="11946890" h="5556250">
                <a:moveTo>
                  <a:pt x="11946788" y="5044453"/>
                </a:moveTo>
                <a:lnTo>
                  <a:pt x="4976340" y="5044453"/>
                </a:lnTo>
                <a:lnTo>
                  <a:pt x="2103642" y="5555998"/>
                </a:lnTo>
                <a:lnTo>
                  <a:pt x="1825504" y="4880542"/>
                </a:lnTo>
                <a:lnTo>
                  <a:pt x="599102" y="4529809"/>
                </a:lnTo>
                <a:lnTo>
                  <a:pt x="0" y="0"/>
                </a:lnTo>
              </a:path>
            </a:pathLst>
          </a:custGeom>
          <a:ln w="301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5">
            <a:extLst>
              <a:ext uri="{FF2B5EF4-FFF2-40B4-BE49-F238E27FC236}">
                <a16:creationId xmlns:a16="http://schemas.microsoft.com/office/drawing/2014/main" id="{F8689070-9970-8347-1A97-1024FD4212B7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29412" y="0"/>
            <a:ext cx="2174687" cy="11308556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F2AE38A-41BD-3248-DC74-6753B78765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60875" y="2974281"/>
            <a:ext cx="9442450" cy="3802076"/>
          </a:xfrm>
        </p:spPr>
        <p:txBody>
          <a:bodyPr>
            <a:normAutofit/>
          </a:bodyPr>
          <a:lstStyle>
            <a:lvl1pPr marL="0" indent="0">
              <a:buNone/>
              <a:defRPr sz="726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Divider slide headline</a:t>
            </a:r>
          </a:p>
        </p:txBody>
      </p:sp>
    </p:spTree>
    <p:extLst>
      <p:ext uri="{BB962C8B-B14F-4D97-AF65-F5344CB8AC3E}">
        <p14:creationId xmlns:p14="http://schemas.microsoft.com/office/powerpoint/2010/main" val="198180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4">
            <a:extLst>
              <a:ext uri="{FF2B5EF4-FFF2-40B4-BE49-F238E27FC236}">
                <a16:creationId xmlns:a16="http://schemas.microsoft.com/office/drawing/2014/main" id="{364A07E1-658B-F028-7939-4D419FB21841}"/>
              </a:ext>
            </a:extLst>
          </p:cNvPr>
          <p:cNvSpPr/>
          <p:nvPr userDrawn="1"/>
        </p:nvSpPr>
        <p:spPr>
          <a:xfrm>
            <a:off x="2659305" y="2974281"/>
            <a:ext cx="11946890" cy="5556250"/>
          </a:xfrm>
          <a:custGeom>
            <a:avLst/>
            <a:gdLst/>
            <a:ahLst/>
            <a:cxnLst/>
            <a:rect l="l" t="t" r="r" b="b"/>
            <a:pathLst>
              <a:path w="11946890" h="5556250">
                <a:moveTo>
                  <a:pt x="11946788" y="5044453"/>
                </a:moveTo>
                <a:lnTo>
                  <a:pt x="4976340" y="5044453"/>
                </a:lnTo>
                <a:lnTo>
                  <a:pt x="2103642" y="5555998"/>
                </a:lnTo>
                <a:lnTo>
                  <a:pt x="1825504" y="4880542"/>
                </a:lnTo>
                <a:lnTo>
                  <a:pt x="599102" y="4529809"/>
                </a:lnTo>
                <a:lnTo>
                  <a:pt x="0" y="0"/>
                </a:lnTo>
              </a:path>
            </a:pathLst>
          </a:custGeom>
          <a:ln w="301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5">
            <a:extLst>
              <a:ext uri="{FF2B5EF4-FFF2-40B4-BE49-F238E27FC236}">
                <a16:creationId xmlns:a16="http://schemas.microsoft.com/office/drawing/2014/main" id="{F8689070-9970-8347-1A97-1024FD4212B7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29412" y="0"/>
            <a:ext cx="2174687" cy="11308556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F2AE38A-41BD-3248-DC74-6753B78765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60875" y="2974281"/>
            <a:ext cx="9442450" cy="3802076"/>
          </a:xfrm>
        </p:spPr>
        <p:txBody>
          <a:bodyPr>
            <a:normAutofit/>
          </a:bodyPr>
          <a:lstStyle>
            <a:lvl1pPr marL="0" indent="0">
              <a:buNone/>
              <a:defRPr sz="726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Divider slide headline</a:t>
            </a:r>
          </a:p>
        </p:txBody>
      </p:sp>
    </p:spTree>
    <p:extLst>
      <p:ext uri="{BB962C8B-B14F-4D97-AF65-F5344CB8AC3E}">
        <p14:creationId xmlns:p14="http://schemas.microsoft.com/office/powerpoint/2010/main" val="1166034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375" y="602203"/>
            <a:ext cx="17342525" cy="21862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375" y="3011014"/>
            <a:ext cx="17342525" cy="7176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375" y="10483565"/>
            <a:ext cx="4524137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AA7024-B0C3-8F49-AB07-B0A83DA09A7E}" type="datetimeFigureOut">
              <a:rPr lang="en-US" smtClean="0"/>
              <a:t>8/7/24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60535" y="10483565"/>
            <a:ext cx="6786205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200763" y="10483565"/>
            <a:ext cx="4524137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116061-66FA-5148-8A88-C887913F2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58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8" r:id="rId2"/>
    <p:sldLayoutId id="2147483663" r:id="rId3"/>
    <p:sldLayoutId id="2147483664" r:id="rId4"/>
    <p:sldLayoutId id="2147483665" r:id="rId5"/>
    <p:sldLayoutId id="2147483677" r:id="rId6"/>
    <p:sldLayoutId id="2147483679" r:id="rId7"/>
    <p:sldLayoutId id="2147483680" r:id="rId8"/>
    <p:sldLayoutId id="2147483681" r:id="rId9"/>
  </p:sldLayoutIdLst>
  <p:txStyles>
    <p:titleStyle>
      <a:lvl1pPr algn="l" defTabSz="1508028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007" indent="-377007" algn="l" defTabSz="1508028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8" kern="1200">
          <a:solidFill>
            <a:schemeClr val="tx1"/>
          </a:solidFill>
          <a:latin typeface="+mn-lt"/>
          <a:ea typeface="+mn-ea"/>
          <a:cs typeface="+mn-cs"/>
        </a:defRPr>
      </a:lvl1pPr>
      <a:lvl2pPr marL="1131021" indent="-377007" algn="l" defTabSz="1508028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5036" indent="-377007" algn="l" defTabSz="1508028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9050" indent="-377007" algn="l" defTabSz="1508028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393064" indent="-377007" algn="l" defTabSz="1508028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4147078" indent="-377007" algn="l" defTabSz="1508028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901093" indent="-377007" algn="l" defTabSz="1508028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655107" indent="-377007" algn="l" defTabSz="1508028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409121" indent="-377007" algn="l" defTabSz="1508028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8028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1pPr>
      <a:lvl2pPr marL="754014" algn="l" defTabSz="1508028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2pPr>
      <a:lvl3pPr marL="1508028" algn="l" defTabSz="1508028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3pPr>
      <a:lvl4pPr marL="2262043" algn="l" defTabSz="1508028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4pPr>
      <a:lvl5pPr marL="3016057" algn="l" defTabSz="1508028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5pPr>
      <a:lvl6pPr marL="3770071" algn="l" defTabSz="1508028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6pPr>
      <a:lvl7pPr marL="4524085" algn="l" defTabSz="1508028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7pPr>
      <a:lvl8pPr marL="5278100" algn="l" defTabSz="1508028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8pPr>
      <a:lvl9pPr marL="6032114" algn="l" defTabSz="1508028" rtl="0" eaLnBrk="1" latinLnBrk="0" hangingPunct="1">
        <a:defRPr sz="29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30ED1-FCF1-4DEC-D411-162B8E37A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2BD11-AAA1-48BF-DC52-625E750D3A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1EAE0E-3D94-A9BF-C05B-C2568378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66C3CA-1AE4-3814-B28C-B95087DD2A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812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FE83DF0-531D-E354-B9F4-02BB311504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5C8FE-1686-1C9B-0C00-4B0468CD787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4F8ED-AA01-6F41-A77E-6DDD9000C1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A4E5E1-B628-D37B-0FC9-696003B86A7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455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A901BE-FE63-354B-AC31-24944F82C71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6C1F3-967A-4DB2-BFD4-32EAE523061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SECTION HEADING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016C6-0DAC-2714-CB30-67E72F189C1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E18A4A-341C-E26E-BF4E-27BA86FD056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87D2E1-2B7B-8704-936A-74D4EBD0741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988959E-2B9F-10FC-9BB5-E338BA5D7A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34E616-21E8-00AD-D5F8-848763FD6F8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24D87F7-B454-114C-E5A8-17BF60D68A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65BD037-8E6F-F4F1-642E-2A063D16A6E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A9D4A76-CF74-70F8-B11F-DE0A998B0E1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449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B21D6B-A7AC-BC2F-72E6-749F12FC5E8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729766" y="4221630"/>
            <a:ext cx="11789410" cy="63094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3E209-AB51-2C54-B192-9779FDDC528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042C5-4CF5-1148-234C-381D2D1A74C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93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BEA51F-A098-77A0-FF64-09CE433FB7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989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F8A32D-522B-65D3-0318-A919C6883D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86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C3F08A-44DA-48D3-F21A-C11C57109B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78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CF1C04-40DF-200D-A531-968813F842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9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B47E13-6470-FE5A-5634-5EAD979F7D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06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ACH Colors">
      <a:dk1>
        <a:srgbClr val="000000"/>
      </a:dk1>
      <a:lt1>
        <a:srgbClr val="FFFFFF"/>
      </a:lt1>
      <a:dk2>
        <a:srgbClr val="002249"/>
      </a:dk2>
      <a:lt2>
        <a:srgbClr val="BDE7E3"/>
      </a:lt2>
      <a:accent1>
        <a:srgbClr val="7CD1E9"/>
      </a:accent1>
      <a:accent2>
        <a:srgbClr val="008C61"/>
      </a:accent2>
      <a:accent3>
        <a:srgbClr val="017069"/>
      </a:accent3>
      <a:accent4>
        <a:srgbClr val="EDDB45"/>
      </a:accent4>
      <a:accent5>
        <a:srgbClr val="C68530"/>
      </a:accent5>
      <a:accent6>
        <a:srgbClr val="F36F4F"/>
      </a:accent6>
      <a:hlink>
        <a:srgbClr val="00C3CB"/>
      </a:hlink>
      <a:folHlink>
        <a:srgbClr val="008B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9E6509F3BEFC429FA1D0E06132EAC9" ma:contentTypeVersion="23" ma:contentTypeDescription="Create a new document." ma:contentTypeScope="" ma:versionID="0d61e2a51d87eeaa3fe4a09e0d54f962">
  <xsd:schema xmlns:xsd="http://www.w3.org/2001/XMLSchema" xmlns:xs="http://www.w3.org/2001/XMLSchema" xmlns:p="http://schemas.microsoft.com/office/2006/metadata/properties" xmlns:ns2="188f708c-7be3-4d7b-927f-99b7185615a9" xmlns:ns3="2fe63b0b-a827-4717-a0fa-a79525474dc0" targetNamespace="http://schemas.microsoft.com/office/2006/metadata/properties" ma:root="true" ma:fieldsID="2c9f0f77fe9eb577a7f588a39d56bcec" ns2:_="" ns3:_="">
    <xsd:import namespace="188f708c-7be3-4d7b-927f-99b7185615a9"/>
    <xsd:import namespace="2fe63b0b-a827-4717-a0fa-a79525474d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FORREVIEW" minOccurs="0"/>
                <xsd:element ref="ns2:MediaServiceObjectDetectorVersions" minOccurs="0"/>
                <xsd:element ref="ns2:MediaServiceSearchProperties" minOccurs="0"/>
                <xsd:element ref="ns2:Ready" minOccurs="0"/>
                <xsd:element ref="ns2:MediaServiceBillingMetadata" minOccurs="0"/>
                <xsd:element ref="ns2:Note" minOccurs="0"/>
                <xsd:element ref="ns2:PathLengt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8f708c-7be3-4d7b-927f-99b7185615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4b7642d-b201-4d87-b1fe-4797a41b50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FORREVIEW" ma:index="23" nillable="true" ma:displayName="FOR REVIEW" ma:format="Dropdown" ma:internalName="FORREVIEW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Ready" ma:index="26" nillable="true" ma:displayName="Ready" ma:default="0" ma:description="Materials are ready for tribe meeting&#10;or &#10;Materials are not ready for tribe meeting" ma:format="Dropdown" ma:internalName="Ready">
      <xsd:simpleType>
        <xsd:restriction base="dms:Boolean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te" ma:index="28" nillable="true" ma:displayName="Note" ma:format="Dropdown" ma:internalName="Note">
      <xsd:simpleType>
        <xsd:restriction base="dms:Text">
          <xsd:maxLength value="255"/>
        </xsd:restriction>
      </xsd:simpleType>
    </xsd:element>
    <xsd:element name="PathLength" ma:index="29" nillable="true" ma:displayName="PathLength" ma:decimals="0" ma:format="Dropdown" ma:internalName="PathLength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e63b0b-a827-4717-a0fa-a79525474dc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9079542-0a4c-44d2-9661-923980ddd152}" ma:internalName="TaxCatchAll" ma:showField="CatchAllData" ma:web="2fe63b0b-a827-4717-a0fa-a79525474d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8f708c-7be3-4d7b-927f-99b7185615a9">
      <Terms xmlns="http://schemas.microsoft.com/office/infopath/2007/PartnerControls"/>
    </lcf76f155ced4ddcb4097134ff3c332f>
    <TaxCatchAll xmlns="2fe63b0b-a827-4717-a0fa-a79525474dc0" xsi:nil="true"/>
    <FORREVIEW xmlns="188f708c-7be3-4d7b-927f-99b7185615a9" xsi:nil="true"/>
    <Note xmlns="188f708c-7be3-4d7b-927f-99b7185615a9" xsi:nil="true"/>
    <Ready xmlns="188f708c-7be3-4d7b-927f-99b7185615a9">false</Ready>
    <PathLength xmlns="188f708c-7be3-4d7b-927f-99b7185615a9" xsi:nil="true"/>
  </documentManagement>
</p:properties>
</file>

<file path=customXml/itemProps1.xml><?xml version="1.0" encoding="utf-8"?>
<ds:datastoreItem xmlns:ds="http://schemas.openxmlformats.org/officeDocument/2006/customXml" ds:itemID="{8AB04EE7-3F14-4BB9-A1D5-32CC34837CEE}"/>
</file>

<file path=customXml/itemProps2.xml><?xml version="1.0" encoding="utf-8"?>
<ds:datastoreItem xmlns:ds="http://schemas.openxmlformats.org/officeDocument/2006/customXml" ds:itemID="{9DE1865D-972D-4F64-907F-6B06237D5173}"/>
</file>

<file path=customXml/itemProps3.xml><?xml version="1.0" encoding="utf-8"?>
<ds:datastoreItem xmlns:ds="http://schemas.openxmlformats.org/officeDocument/2006/customXml" ds:itemID="{0B2845C6-DEC6-43B4-8178-A924E9CDE8B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</TotalTime>
  <Words>2</Words>
  <Application>Microsoft Macintosh PowerPoint</Application>
  <PresentationFormat>Custom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Source Sans Pro</vt:lpstr>
      <vt:lpstr>Source Sans Pro Semibold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Jared Martin</dc:creator>
  <cp:lastModifiedBy>Judy Heggem-Davis</cp:lastModifiedBy>
  <cp:revision>6</cp:revision>
  <dcterms:created xsi:type="dcterms:W3CDTF">2024-08-06T19:10:34Z</dcterms:created>
  <dcterms:modified xsi:type="dcterms:W3CDTF">2024-08-07T14:33:17Z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0x010100809E6509F3BEFC429FA1D0E06132EAC9</vt:lpwstr>
  </property>
</Properties>
</file>